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19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06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518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818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28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453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61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047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80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68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21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848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A539550-2ABD-4DCF-96C4-A780FB0D72D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F5D7DB8-6DB2-429C-9F1F-C924607FC18D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23628" y="1124745"/>
            <a:ext cx="6696744" cy="1296144"/>
          </a:xfrm>
        </p:spPr>
        <p:txBody>
          <a:bodyPr/>
          <a:lstStyle/>
          <a:p>
            <a:pPr algn="ctr"/>
            <a:r>
              <a:rPr lang="tr-TR" dirty="0" smtClean="0"/>
              <a:t>Dijital Yurttaşlık  ve E-devlet</a:t>
            </a:r>
            <a:endParaRPr lang="tr-TR" dirty="0"/>
          </a:p>
        </p:txBody>
      </p:sp>
      <p:pic>
        <p:nvPicPr>
          <p:cNvPr id="4" name="Picture 2" descr="C:\Users\HP\Desktop\e-devle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30" y="3284984"/>
            <a:ext cx="2857500" cy="20097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1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110826_1.Donem-Materyalleri--page-0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0"/>
            <a:ext cx="8880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0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110826_1.Donem-Materyalleri--page-0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0"/>
            <a:ext cx="8880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92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110826_1.Donem-Materyalleri--page-0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0"/>
            <a:ext cx="8880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73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110826_1.Donem-Materyalleri--page-0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0"/>
            <a:ext cx="8880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35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110826_1.Donem-Materyalleri--page-0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0"/>
            <a:ext cx="8880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28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110826_1.Donem-Materyalleri--page-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0"/>
            <a:ext cx="8880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64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110826_1.Donem-Materyalleri--page-1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0"/>
            <a:ext cx="8880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53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110826_1.Donem-Materyalleri--page-1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0"/>
            <a:ext cx="8880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94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110826_1.Donem-Materyalleri--page-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0"/>
            <a:ext cx="8880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99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110826_1.Donem-Materyalleri--page-0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0"/>
            <a:ext cx="8880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00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110826_1.Donem-Materyalleri--page-0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0"/>
            <a:ext cx="8880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42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110826_1.Donem-Materyalleri--page-0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0"/>
            <a:ext cx="8880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37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110826_1.Donem-Materyalleri--page-0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0"/>
            <a:ext cx="8880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00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110826_1.Donem-Materyalleri--page-0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0"/>
            <a:ext cx="8880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89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110826_1.Donem-Materyalleri--page-0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0"/>
            <a:ext cx="8880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57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110826_1.Donem-Materyalleri--page-0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0"/>
            <a:ext cx="8880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74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110826_1.Donem-Materyalleri--page-0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0"/>
            <a:ext cx="8880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84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4</Words>
  <Application>Microsoft Office PowerPoint</Application>
  <PresentationFormat>Ekran Gösterisi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18</vt:i4>
      </vt:variant>
    </vt:vector>
  </HeadingPairs>
  <TitlesOfParts>
    <vt:vector size="20" baseType="lpstr">
      <vt:lpstr>Ofis Teması</vt:lpstr>
      <vt:lpstr>Dalga Biçimi</vt:lpstr>
      <vt:lpstr>Dijital Yurttaşlık  ve E-devlet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Fotoğraf Albümü</dc:title>
  <dc:creator>fikri</dc:creator>
  <cp:lastModifiedBy>balcılar</cp:lastModifiedBy>
  <cp:revision>7</cp:revision>
  <dcterms:created xsi:type="dcterms:W3CDTF">2018-02-12T20:19:13Z</dcterms:created>
  <dcterms:modified xsi:type="dcterms:W3CDTF">2018-02-13T07:01:16Z</dcterms:modified>
</cp:coreProperties>
</file>